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81" r:id="rId3"/>
    <p:sldId id="298" r:id="rId4"/>
    <p:sldId id="299" r:id="rId5"/>
    <p:sldId id="305" r:id="rId6"/>
    <p:sldId id="290" r:id="rId7"/>
    <p:sldId id="300" r:id="rId8"/>
    <p:sldId id="301" r:id="rId9"/>
    <p:sldId id="302" r:id="rId10"/>
    <p:sldId id="306" r:id="rId11"/>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74599" autoAdjust="0"/>
  </p:normalViewPr>
  <p:slideViewPr>
    <p:cSldViewPr>
      <p:cViewPr varScale="1">
        <p:scale>
          <a:sx n="50" d="100"/>
          <a:sy n="50" d="100"/>
        </p:scale>
        <p:origin x="1956"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C822FFE-2E2C-4B65-8F9E-E0AE152AC4B8}" type="datetimeFigureOut">
              <a:rPr lang="en-AU" smtClean="0"/>
              <a:t>9/10/2016</a:t>
            </a:fld>
            <a:endParaRPr lang="en-AU"/>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1BC45F98-EF2B-4C95-8D71-8A0FA96E2712}" type="slidenum">
              <a:rPr lang="en-AU" smtClean="0"/>
              <a:t>‹#›</a:t>
            </a:fld>
            <a:endParaRPr lang="en-AU"/>
          </a:p>
        </p:txBody>
      </p:sp>
    </p:spTree>
    <p:extLst>
      <p:ext uri="{BB962C8B-B14F-4D97-AF65-F5344CB8AC3E}">
        <p14:creationId xmlns:p14="http://schemas.microsoft.com/office/powerpoint/2010/main" val="289186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9/10/2016</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1998953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13564873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149080"/>
            <a:ext cx="7992888" cy="1052736"/>
          </a:xfrm>
        </p:spPr>
        <p:txBody>
          <a:bodyPr/>
          <a:lstStyle/>
          <a:p>
            <a:r>
              <a:rPr lang="en-AU" sz="3600" dirty="0"/>
              <a:t>True sons of the house must be led by the Spirit of the House</a:t>
            </a:r>
            <a:endParaRPr lang="en-US" sz="3600" dirty="0"/>
          </a:p>
        </p:txBody>
      </p:sp>
      <p:sp>
        <p:nvSpPr>
          <p:cNvPr id="3" name="Text Placeholder 2"/>
          <p:cNvSpPr>
            <a:spLocks noGrp="1"/>
          </p:cNvSpPr>
          <p:nvPr>
            <p:ph type="body" sz="quarter" idx="10"/>
          </p:nvPr>
        </p:nvSpPr>
        <p:spPr/>
        <p:txBody>
          <a:bodyPr/>
          <a:lstStyle/>
          <a:p>
            <a:r>
              <a:rPr lang="en-AU" dirty="0"/>
              <a:t>Romans 8:12-17</a:t>
            </a:r>
          </a:p>
          <a:p>
            <a:r>
              <a:rPr lang="en-AU" dirty="0"/>
              <a:t>Tuning to God’s frequency</a:t>
            </a:r>
          </a:p>
        </p:txBody>
      </p:sp>
      <p:sp>
        <p:nvSpPr>
          <p:cNvPr id="4" name="Text Placeholder 3"/>
          <p:cNvSpPr>
            <a:spLocks noGrp="1"/>
          </p:cNvSpPr>
          <p:nvPr>
            <p:ph type="body" sz="quarter" idx="12"/>
          </p:nvPr>
        </p:nvSpPr>
        <p:spPr/>
        <p:txBody>
          <a:bodyPr/>
          <a:lstStyle/>
          <a:p>
            <a:r>
              <a:rPr lang="en-US" dirty="0"/>
              <a:t>09/10/16</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Why “sons”?</a:t>
            </a:r>
          </a:p>
        </p:txBody>
      </p:sp>
      <p:sp>
        <p:nvSpPr>
          <p:cNvPr id="3" name="Content Placeholder 2"/>
          <p:cNvSpPr>
            <a:spLocks noGrp="1"/>
          </p:cNvSpPr>
          <p:nvPr>
            <p:ph idx="1"/>
          </p:nvPr>
        </p:nvSpPr>
        <p:spPr>
          <a:xfrm>
            <a:off x="107503" y="1207293"/>
            <a:ext cx="8968333" cy="4525963"/>
          </a:xfrm>
        </p:spPr>
        <p:txBody>
          <a:bodyPr/>
          <a:lstStyle/>
          <a:p>
            <a:pPr marL="514350" indent="-514350">
              <a:buAutoNum type="arabicParenR"/>
            </a:pPr>
            <a:r>
              <a:rPr lang="en-AU" sz="3600" dirty="0"/>
              <a:t>God initiated the adoption as sons (</a:t>
            </a:r>
            <a:r>
              <a:rPr lang="en-AU" sz="3600" dirty="0" err="1"/>
              <a:t>Eph</a:t>
            </a:r>
            <a:r>
              <a:rPr lang="en-AU" sz="3600" dirty="0"/>
              <a:t> 1)</a:t>
            </a:r>
          </a:p>
          <a:p>
            <a:pPr>
              <a:buFontTx/>
              <a:buChar char="-"/>
            </a:pPr>
            <a:r>
              <a:rPr lang="en-AU" dirty="0"/>
              <a:t>He wants us to receive the best (v5)</a:t>
            </a:r>
          </a:p>
          <a:p>
            <a:pPr>
              <a:buFontTx/>
              <a:buChar char="-"/>
            </a:pPr>
            <a:r>
              <a:rPr lang="en-AU" dirty="0"/>
              <a:t>He celebrates and lavishes us (v8)</a:t>
            </a:r>
          </a:p>
          <a:p>
            <a:pPr>
              <a:buFontTx/>
              <a:buChar char="-"/>
            </a:pPr>
            <a:r>
              <a:rPr lang="en-AU" dirty="0"/>
              <a:t>He prepares the future for us (v9)</a:t>
            </a:r>
          </a:p>
        </p:txBody>
      </p:sp>
    </p:spTree>
    <p:extLst>
      <p:ext uri="{BB962C8B-B14F-4D97-AF65-F5344CB8AC3E}">
        <p14:creationId xmlns:p14="http://schemas.microsoft.com/office/powerpoint/2010/main" val="4033622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Why “sons”?</a:t>
            </a:r>
          </a:p>
        </p:txBody>
      </p:sp>
      <p:sp>
        <p:nvSpPr>
          <p:cNvPr id="3" name="Content Placeholder 2"/>
          <p:cNvSpPr>
            <a:spLocks noGrp="1"/>
          </p:cNvSpPr>
          <p:nvPr>
            <p:ph idx="1"/>
          </p:nvPr>
        </p:nvSpPr>
        <p:spPr>
          <a:xfrm>
            <a:off x="107503" y="1052737"/>
            <a:ext cx="8968333" cy="5112568"/>
          </a:xfrm>
        </p:spPr>
        <p:txBody>
          <a:bodyPr>
            <a:normAutofit fontScale="85000" lnSpcReduction="10000"/>
          </a:bodyPr>
          <a:lstStyle/>
          <a:p>
            <a:pPr marL="0" indent="0">
              <a:lnSpc>
                <a:spcPct val="120000"/>
              </a:lnSpc>
              <a:buNone/>
            </a:pPr>
            <a:r>
              <a:rPr lang="en-AU" sz="4200" dirty="0"/>
              <a:t>2) Jesus died so that we can be sons </a:t>
            </a:r>
            <a:br>
              <a:rPr lang="en-AU" sz="4200" dirty="0"/>
            </a:br>
            <a:r>
              <a:rPr lang="en-AU" sz="4200" dirty="0"/>
              <a:t>     (Gal 4:4-7)</a:t>
            </a:r>
            <a:br>
              <a:rPr lang="en-AU" dirty="0"/>
            </a:br>
            <a:r>
              <a:rPr lang="en-AU" i="1" dirty="0"/>
              <a:t>But when the fullness of the time had come, God sent forth </a:t>
            </a:r>
            <a:r>
              <a:rPr lang="en-AU" i="1" u="sng" dirty="0"/>
              <a:t>His Son</a:t>
            </a:r>
            <a:r>
              <a:rPr lang="en-AU" i="1" dirty="0"/>
              <a:t>, born of a woman, born under the law, to redeem those who were under the law, that we might receive the adoption as </a:t>
            </a:r>
            <a:r>
              <a:rPr lang="en-AU" i="1" u="sng" dirty="0"/>
              <a:t>sons</a:t>
            </a:r>
            <a:r>
              <a:rPr lang="en-AU" i="1" dirty="0"/>
              <a:t>. And because you are </a:t>
            </a:r>
            <a:r>
              <a:rPr lang="en-AU" i="1" u="sng" dirty="0"/>
              <a:t>sons</a:t>
            </a:r>
            <a:r>
              <a:rPr lang="en-AU" i="1" dirty="0"/>
              <a:t>, God has sent forth the Spirit of </a:t>
            </a:r>
            <a:r>
              <a:rPr lang="en-AU" i="1" u="sng" dirty="0"/>
              <a:t>His Son </a:t>
            </a:r>
            <a:r>
              <a:rPr lang="en-AU" i="1" dirty="0"/>
              <a:t>into your hearts, crying out, “Abba, Father!” Therefore you are no longer a slave but </a:t>
            </a:r>
            <a:r>
              <a:rPr lang="en-AU" i="1" u="sng" dirty="0"/>
              <a:t>a son</a:t>
            </a:r>
            <a:r>
              <a:rPr lang="en-AU" i="1" dirty="0"/>
              <a:t>, and if </a:t>
            </a:r>
            <a:r>
              <a:rPr lang="en-AU" i="1" u="sng" dirty="0"/>
              <a:t>a son</a:t>
            </a:r>
            <a:r>
              <a:rPr lang="en-AU" i="1" dirty="0"/>
              <a:t>, then an heir of God through Christ.</a:t>
            </a:r>
          </a:p>
        </p:txBody>
      </p:sp>
    </p:spTree>
    <p:extLst>
      <p:ext uri="{BB962C8B-B14F-4D97-AF65-F5344CB8AC3E}">
        <p14:creationId xmlns:p14="http://schemas.microsoft.com/office/powerpoint/2010/main" val="1545977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Why “sons”?</a:t>
            </a:r>
          </a:p>
        </p:txBody>
      </p:sp>
      <p:sp>
        <p:nvSpPr>
          <p:cNvPr id="3" name="Content Placeholder 2"/>
          <p:cNvSpPr>
            <a:spLocks noGrp="1"/>
          </p:cNvSpPr>
          <p:nvPr>
            <p:ph idx="1"/>
          </p:nvPr>
        </p:nvSpPr>
        <p:spPr>
          <a:xfrm>
            <a:off x="107503" y="1207293"/>
            <a:ext cx="8712969" cy="4958011"/>
          </a:xfrm>
        </p:spPr>
        <p:txBody>
          <a:bodyPr>
            <a:normAutofit fontScale="85000" lnSpcReduction="10000"/>
          </a:bodyPr>
          <a:lstStyle/>
          <a:p>
            <a:pPr marL="0" indent="0">
              <a:buNone/>
            </a:pPr>
            <a:r>
              <a:rPr lang="en-AU" sz="4100" dirty="0"/>
              <a:t>3) The Spirit leads us to be sons </a:t>
            </a:r>
            <a:br>
              <a:rPr lang="en-AU" sz="4100" dirty="0"/>
            </a:br>
            <a:r>
              <a:rPr lang="en-AU" sz="4100" dirty="0"/>
              <a:t>     (Rom 8:14-17)</a:t>
            </a:r>
          </a:p>
          <a:p>
            <a:pPr marL="0" indent="0">
              <a:lnSpc>
                <a:spcPct val="130000"/>
              </a:lnSpc>
              <a:buNone/>
            </a:pPr>
            <a:r>
              <a:rPr lang="en-AU" sz="2900" i="1" dirty="0"/>
              <a:t>For as many as are led by the Spirit of God, these are sons of God. For you did not receive the spirit of bondage again to fear, but you received the Spirit of adoption by whom we cry out, “Abba, Father.” The Spirit Himself bears witness with our spirit that we are children of God, and if children, then heirs—heirs of God and joint heirs with Christ, if indeed we suffer with Him, that we may also be glorified together.</a:t>
            </a:r>
          </a:p>
        </p:txBody>
      </p:sp>
    </p:spTree>
    <p:extLst>
      <p:ext uri="{BB962C8B-B14F-4D97-AF65-F5344CB8AC3E}">
        <p14:creationId xmlns:p14="http://schemas.microsoft.com/office/powerpoint/2010/main" val="422820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is frequency?</a:t>
            </a:r>
          </a:p>
        </p:txBody>
      </p:sp>
      <p:sp>
        <p:nvSpPr>
          <p:cNvPr id="3" name="Content Placeholder 2"/>
          <p:cNvSpPr>
            <a:spLocks noGrp="1"/>
          </p:cNvSpPr>
          <p:nvPr>
            <p:ph idx="1"/>
          </p:nvPr>
        </p:nvSpPr>
        <p:spPr>
          <a:xfrm>
            <a:off x="107504" y="980729"/>
            <a:ext cx="8928992" cy="5112568"/>
          </a:xfrm>
        </p:spPr>
        <p:txBody>
          <a:bodyPr>
            <a:normAutofit lnSpcReduction="10000"/>
          </a:bodyPr>
          <a:lstStyle/>
          <a:p>
            <a:r>
              <a:rPr lang="en-AU" dirty="0"/>
              <a:t>Sound with specific wavelength</a:t>
            </a:r>
          </a:p>
          <a:p>
            <a:endParaRPr lang="en-AU" sz="2000" dirty="0"/>
          </a:p>
          <a:p>
            <a:r>
              <a:rPr lang="en-AU" dirty="0"/>
              <a:t>Spiritual frequency</a:t>
            </a:r>
          </a:p>
          <a:p>
            <a:pPr lvl="1"/>
            <a:r>
              <a:rPr lang="en-AU" dirty="0"/>
              <a:t>Voices</a:t>
            </a:r>
          </a:p>
          <a:p>
            <a:pPr lvl="1"/>
            <a:r>
              <a:rPr lang="en-AU" dirty="0"/>
              <a:t>Thoughts</a:t>
            </a:r>
          </a:p>
          <a:p>
            <a:pPr lvl="1"/>
            <a:r>
              <a:rPr lang="en-AU" dirty="0"/>
              <a:t>Desires</a:t>
            </a:r>
          </a:p>
          <a:p>
            <a:pPr marL="457200" lvl="1" indent="0">
              <a:buNone/>
            </a:pPr>
            <a:r>
              <a:rPr lang="en-AU" i="1" dirty="0" err="1"/>
              <a:t>Heb</a:t>
            </a:r>
            <a:r>
              <a:rPr lang="en-AU" i="1" dirty="0"/>
              <a:t> 1 - God, who at various times and in various ways spoke in time past to the fathers by the prophets, has in these last days spoken to us by His Son, whom He has appointed heir of all things, through whom also He made the worlds;</a:t>
            </a:r>
          </a:p>
          <a:p>
            <a:pPr marL="457200" lvl="1" indent="0">
              <a:buNone/>
            </a:pPr>
            <a:endParaRPr lang="en-AU" dirty="0"/>
          </a:p>
          <a:p>
            <a:pPr marL="457200" lvl="1" indent="0">
              <a:buNone/>
            </a:pPr>
            <a:endParaRPr lang="en-AU" dirty="0"/>
          </a:p>
        </p:txBody>
      </p:sp>
      <p:pic>
        <p:nvPicPr>
          <p:cNvPr id="1028" name="Picture 4" descr="https://upload.wikimedia.org/wikipedia/commons/thumb/6/6d/Sine_waves_different_frequencies.svg/220px-Sine_waves_different_frequencies.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290" y="1628800"/>
            <a:ext cx="4123198" cy="19442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75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What does frequency do?</a:t>
            </a:r>
          </a:p>
        </p:txBody>
      </p:sp>
      <p:sp>
        <p:nvSpPr>
          <p:cNvPr id="3" name="Content Placeholder 2"/>
          <p:cNvSpPr>
            <a:spLocks noGrp="1"/>
          </p:cNvSpPr>
          <p:nvPr>
            <p:ph idx="1"/>
          </p:nvPr>
        </p:nvSpPr>
        <p:spPr>
          <a:xfrm>
            <a:off x="251520" y="1268760"/>
            <a:ext cx="8712968" cy="4896544"/>
          </a:xfrm>
        </p:spPr>
        <p:txBody>
          <a:bodyPr>
            <a:normAutofit/>
          </a:bodyPr>
          <a:lstStyle/>
          <a:p>
            <a:pPr marL="0" indent="0">
              <a:buNone/>
            </a:pPr>
            <a:r>
              <a:rPr lang="en-US" sz="3600" dirty="0"/>
              <a:t>1) Creates communication</a:t>
            </a:r>
          </a:p>
          <a:p>
            <a:pPr marL="0" indent="0">
              <a:buNone/>
            </a:pPr>
            <a:r>
              <a:rPr lang="en-US" sz="2800" dirty="0"/>
              <a:t>* Specific channel/bandwidth</a:t>
            </a:r>
          </a:p>
          <a:p>
            <a:pPr marL="0" indent="0">
              <a:buNone/>
            </a:pPr>
            <a:endParaRPr lang="en-US" sz="1800" dirty="0"/>
          </a:p>
          <a:p>
            <a:pPr marL="0" indent="0">
              <a:buNone/>
            </a:pPr>
            <a:r>
              <a:rPr lang="en-US" sz="3500" dirty="0"/>
              <a:t>- </a:t>
            </a:r>
            <a:r>
              <a:rPr lang="en-US" sz="3000" dirty="0"/>
              <a:t>Spirit of God enables us to connect to God</a:t>
            </a:r>
            <a:endParaRPr lang="en-US" sz="3500" dirty="0"/>
          </a:p>
          <a:p>
            <a:pPr lvl="1"/>
            <a:r>
              <a:rPr lang="en-US" dirty="0"/>
              <a:t>Prayer (Rom 8:26-28)</a:t>
            </a:r>
          </a:p>
          <a:p>
            <a:pPr lvl="1"/>
            <a:r>
              <a:rPr lang="en-US" dirty="0"/>
              <a:t>Word (1 </a:t>
            </a:r>
            <a:r>
              <a:rPr lang="en-US" dirty="0" err="1"/>
              <a:t>Cor</a:t>
            </a:r>
            <a:r>
              <a:rPr lang="en-US" dirty="0"/>
              <a:t> 2:10)</a:t>
            </a:r>
          </a:p>
          <a:p>
            <a:pPr lvl="1"/>
            <a:r>
              <a:rPr lang="en-US" dirty="0"/>
              <a:t>Pathway to Zion</a:t>
            </a:r>
          </a:p>
          <a:p>
            <a:pPr marL="457200" lvl="1" indent="0">
              <a:buNone/>
            </a:pPr>
            <a:endParaRPr lang="en-US" sz="3200" dirty="0"/>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891" t="4400" r="31352" b="17323"/>
          <a:stretch/>
        </p:blipFill>
        <p:spPr bwMode="auto">
          <a:xfrm>
            <a:off x="6372200" y="908720"/>
            <a:ext cx="2569095" cy="1821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0512" y="3645024"/>
            <a:ext cx="2732291"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5411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What does frequency do?</a:t>
            </a:r>
          </a:p>
        </p:txBody>
      </p:sp>
      <p:sp>
        <p:nvSpPr>
          <p:cNvPr id="3" name="Content Placeholder 2"/>
          <p:cNvSpPr>
            <a:spLocks noGrp="1"/>
          </p:cNvSpPr>
          <p:nvPr>
            <p:ph idx="1"/>
          </p:nvPr>
        </p:nvSpPr>
        <p:spPr>
          <a:xfrm>
            <a:off x="251520" y="1052736"/>
            <a:ext cx="8712968" cy="5112568"/>
          </a:xfrm>
        </p:spPr>
        <p:txBody>
          <a:bodyPr>
            <a:normAutofit/>
          </a:bodyPr>
          <a:lstStyle/>
          <a:p>
            <a:pPr marL="0" lvl="1" indent="0">
              <a:buNone/>
            </a:pPr>
            <a:r>
              <a:rPr lang="en-US" sz="2800" dirty="0"/>
              <a:t>2) Allows impartation (Matt 13)</a:t>
            </a:r>
            <a:br>
              <a:rPr lang="en-US" sz="2800" dirty="0"/>
            </a:br>
            <a:r>
              <a:rPr lang="en-US" sz="2800" dirty="0"/>
              <a:t>* Spiritual things are caught, not just taught</a:t>
            </a:r>
          </a:p>
          <a:p>
            <a:pPr marL="0" lvl="1" indent="0">
              <a:buNone/>
            </a:pPr>
            <a:endParaRPr lang="en-US" dirty="0"/>
          </a:p>
          <a:p>
            <a:pPr marL="0" lvl="1" indent="0">
              <a:buNone/>
            </a:pPr>
            <a:endParaRPr lang="en-US" sz="2800" dirty="0"/>
          </a:p>
          <a:p>
            <a:pPr marL="0" lvl="1" indent="0">
              <a:buNone/>
            </a:pPr>
            <a:endParaRPr lang="en-US" sz="2800" dirty="0"/>
          </a:p>
          <a:p>
            <a:pPr marL="0" lvl="1" indent="0">
              <a:buNone/>
            </a:pPr>
            <a:endParaRPr lang="en-US" dirty="0"/>
          </a:p>
          <a:p>
            <a:pPr marL="0" lvl="1" indent="0">
              <a:buNone/>
            </a:pPr>
            <a:endParaRPr lang="en-US" sz="2800" dirty="0"/>
          </a:p>
          <a:p>
            <a:endParaRPr lang="en-US" sz="2800" dirty="0"/>
          </a:p>
          <a:p>
            <a:r>
              <a:rPr lang="en-US" sz="2800" dirty="0"/>
              <a:t> We do not only catch the information, but the spirit, the heart, the feelings of God</a:t>
            </a:r>
            <a:endParaRPr lang="en-US" sz="2400" dirty="0"/>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7335"/>
          <a:stretch/>
        </p:blipFill>
        <p:spPr bwMode="auto">
          <a:xfrm>
            <a:off x="7596336" y="188641"/>
            <a:ext cx="1513946" cy="1358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682" t="16003" b="9396"/>
          <a:stretch/>
        </p:blipFill>
        <p:spPr bwMode="auto">
          <a:xfrm>
            <a:off x="441185" y="1988840"/>
            <a:ext cx="6723103" cy="307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1355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What does frequency do?</a:t>
            </a:r>
          </a:p>
        </p:txBody>
      </p:sp>
      <p:sp>
        <p:nvSpPr>
          <p:cNvPr id="3" name="Content Placeholder 2"/>
          <p:cNvSpPr>
            <a:spLocks noGrp="1"/>
          </p:cNvSpPr>
          <p:nvPr>
            <p:ph idx="1"/>
          </p:nvPr>
        </p:nvSpPr>
        <p:spPr>
          <a:xfrm>
            <a:off x="251520" y="1268760"/>
            <a:ext cx="8712968" cy="4896544"/>
          </a:xfrm>
        </p:spPr>
        <p:txBody>
          <a:bodyPr>
            <a:normAutofit/>
          </a:bodyPr>
          <a:lstStyle/>
          <a:p>
            <a:pPr marL="0" indent="0">
              <a:buNone/>
            </a:pPr>
            <a:r>
              <a:rPr lang="en-US" dirty="0"/>
              <a:t>3) Creates unity among those who </a:t>
            </a:r>
            <a:br>
              <a:rPr lang="en-US" dirty="0"/>
            </a:br>
            <a:r>
              <a:rPr lang="en-US" dirty="0"/>
              <a:t>receive the same frequency</a:t>
            </a:r>
          </a:p>
          <a:p>
            <a:pPr marL="0" indent="0">
              <a:buNone/>
            </a:pPr>
            <a:r>
              <a:rPr lang="en-AU" sz="3000" dirty="0"/>
              <a:t>1 </a:t>
            </a:r>
            <a:r>
              <a:rPr lang="en-AU" sz="3000" dirty="0" err="1"/>
              <a:t>Cor</a:t>
            </a:r>
            <a:r>
              <a:rPr lang="en-AU" sz="3000" dirty="0"/>
              <a:t> 1:10 </a:t>
            </a:r>
            <a:r>
              <a:rPr lang="en-AU" sz="3000" i="1" dirty="0"/>
              <a:t>Now I plead with you, brethren, by the name of our Lord Jesus Christ, that you all speak the same thing, and that there be no divisions among you, but that you be perfectly joined together in the same mind and in the same judgment.</a:t>
            </a:r>
            <a:endParaRPr lang="en-US" sz="3000" i="1" dirty="0"/>
          </a:p>
          <a:p>
            <a:r>
              <a:rPr lang="en-US" sz="2800" dirty="0"/>
              <a:t>Resonance = amplification</a:t>
            </a:r>
            <a:br>
              <a:rPr lang="en-US" sz="2800" dirty="0"/>
            </a:br>
            <a:r>
              <a:rPr lang="en-US" sz="2800" dirty="0"/>
              <a:t>-  Lev 28:6, </a:t>
            </a:r>
            <a:r>
              <a:rPr lang="en-US" sz="2800" dirty="0" err="1"/>
              <a:t>Deut</a:t>
            </a:r>
            <a:r>
              <a:rPr lang="en-US" sz="2800" dirty="0"/>
              <a:t> 32:30</a:t>
            </a:r>
            <a:endParaRPr lang="en-US" sz="2400" dirty="0"/>
          </a:p>
        </p:txBody>
      </p:sp>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750" r="10564"/>
          <a:stretch/>
        </p:blipFill>
        <p:spPr bwMode="auto">
          <a:xfrm>
            <a:off x="7452320" y="76236"/>
            <a:ext cx="1584176" cy="220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572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778"/>
            <a:ext cx="8712968" cy="1052736"/>
          </a:xfrm>
        </p:spPr>
        <p:txBody>
          <a:bodyPr/>
          <a:lstStyle/>
          <a:p>
            <a:r>
              <a:rPr lang="en-AU" dirty="0"/>
              <a:t>What does frequency do?</a:t>
            </a:r>
          </a:p>
        </p:txBody>
      </p:sp>
      <p:sp>
        <p:nvSpPr>
          <p:cNvPr id="3" name="Content Placeholder 2"/>
          <p:cNvSpPr>
            <a:spLocks noGrp="1"/>
          </p:cNvSpPr>
          <p:nvPr>
            <p:ph idx="1"/>
          </p:nvPr>
        </p:nvSpPr>
        <p:spPr>
          <a:xfrm>
            <a:off x="251520" y="1268760"/>
            <a:ext cx="8712968" cy="4896544"/>
          </a:xfrm>
        </p:spPr>
        <p:txBody>
          <a:bodyPr>
            <a:normAutofit/>
          </a:bodyPr>
          <a:lstStyle/>
          <a:p>
            <a:pPr marL="0" indent="0">
              <a:buNone/>
            </a:pPr>
            <a:r>
              <a:rPr lang="en-US" dirty="0"/>
              <a:t>4) Access to resources (doors)</a:t>
            </a:r>
          </a:p>
          <a:p>
            <a:pPr marL="0" indent="0">
              <a:buNone/>
            </a:pPr>
            <a:r>
              <a:rPr lang="en-US" sz="2800" dirty="0"/>
              <a:t>- Our frequency must be set (tuned) by the Holy Spirit so that we have access for all that God has planned for our lives.</a:t>
            </a:r>
            <a:br>
              <a:rPr lang="en-US" sz="2800" dirty="0"/>
            </a:br>
            <a:r>
              <a:rPr lang="en-US" sz="2800" dirty="0"/>
              <a:t>Resources for the assignment.</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724492"/>
            <a:ext cx="3462680"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717726" y="3330947"/>
            <a:ext cx="2304257" cy="3076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5178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6778"/>
            <a:ext cx="9144000" cy="1052736"/>
          </a:xfrm>
        </p:spPr>
        <p:txBody>
          <a:bodyPr/>
          <a:lstStyle/>
          <a:p>
            <a:r>
              <a:rPr lang="en-AU" dirty="0"/>
              <a:t>Conclusion</a:t>
            </a:r>
          </a:p>
        </p:txBody>
      </p:sp>
      <p:sp>
        <p:nvSpPr>
          <p:cNvPr id="3" name="Content Placeholder 2"/>
          <p:cNvSpPr>
            <a:spLocks noGrp="1"/>
          </p:cNvSpPr>
          <p:nvPr>
            <p:ph idx="1"/>
          </p:nvPr>
        </p:nvSpPr>
        <p:spPr/>
        <p:txBody>
          <a:bodyPr>
            <a:normAutofit/>
          </a:bodyPr>
          <a:lstStyle/>
          <a:p>
            <a:r>
              <a:rPr lang="en-AU" dirty="0"/>
              <a:t>Our frequency can be “jammed” by unbelief (e.g. not in prayer).</a:t>
            </a:r>
          </a:p>
          <a:p>
            <a:r>
              <a:rPr lang="en-AU" dirty="0"/>
              <a:t>Guard against other frequencies (the devil, the world, self).</a:t>
            </a:r>
          </a:p>
          <a:p>
            <a:pPr marL="0" indent="0">
              <a:buNone/>
            </a:pPr>
            <a:r>
              <a:rPr lang="en-AU" sz="2800" i="1" dirty="0"/>
              <a:t>Rom 8:19 - For the earnest expectation of the creation eagerly waits for the revealing of the sons of God</a:t>
            </a:r>
          </a:p>
          <a:p>
            <a:pPr marL="0" indent="0">
              <a:buNone/>
            </a:pPr>
            <a:endParaRPr lang="en-AU" sz="1800" i="1" dirty="0"/>
          </a:p>
          <a:p>
            <a:r>
              <a:rPr lang="en-AU" dirty="0"/>
              <a:t>The time to change is NOW!</a:t>
            </a:r>
          </a:p>
        </p:txBody>
      </p:sp>
    </p:spTree>
    <p:extLst>
      <p:ext uri="{BB962C8B-B14F-4D97-AF65-F5344CB8AC3E}">
        <p14:creationId xmlns:p14="http://schemas.microsoft.com/office/powerpoint/2010/main" val="723728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5266</TotalTime>
  <Words>324</Words>
  <Application>Microsoft Office PowerPoint</Application>
  <PresentationFormat>On-screen Show (4:3)</PresentationFormat>
  <Paragraphs>62</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맑은 고딕</vt:lpstr>
      <vt:lpstr>Arial</vt:lpstr>
      <vt:lpstr>Arial Rounded MT Bold</vt:lpstr>
      <vt:lpstr>Calibri</vt:lpstr>
      <vt:lpstr>Century Gothic</vt:lpstr>
      <vt:lpstr>Office Theme</vt:lpstr>
      <vt:lpstr>True sons of the house must be led by the Spirit of the House</vt:lpstr>
      <vt:lpstr>Why “sons”?</vt:lpstr>
      <vt:lpstr>Why “sons”?</vt:lpstr>
      <vt:lpstr>Why “sons”?</vt:lpstr>
      <vt:lpstr>What is frequency?</vt:lpstr>
      <vt:lpstr>What does frequency do?</vt:lpstr>
      <vt:lpstr>What does frequency do?</vt:lpstr>
      <vt:lpstr>What does frequency do?</vt:lpstr>
      <vt:lpstr>What does frequency do?</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143</cp:revision>
  <cp:lastPrinted>2016-08-05T23:33:38Z</cp:lastPrinted>
  <dcterms:created xsi:type="dcterms:W3CDTF">2014-04-01T16:35:38Z</dcterms:created>
  <dcterms:modified xsi:type="dcterms:W3CDTF">2016-10-09T02:41:48Z</dcterms:modified>
</cp:coreProperties>
</file>